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BasketBlock: Revolutionizing Sports Engagement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BasketBlock enhances sports fan engagement. It uses AI quizzes, NFT social media, and blockchain betting. It leverages the Electroneum blockchain and \$ETN token.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7236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Problem: Passive Engagement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38665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Passive Engagement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 interaction beyond watching games.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0278308" y="38665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Monetization Issues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Minimal control over earnings and assets.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56366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578673"/>
            <a:ext cx="28172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 of Transparency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betting platforms are opaque.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9670"/>
            <a:ext cx="75532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Solution: BasketBlock ($ETN)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0926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Quizzes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259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 with live NBA matches via real-time trivia.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59" y="50926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NFT Content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4259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Own, trade, or bet with auto-minted video NFTs.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595" y="5092660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Betting Pools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425922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Transparent pools for NFT auctions and bets.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96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 NFTs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 content into tradable NFTs.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Auction via transparent betting pools.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Quizzes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Dynamic, real-time quizzes based on NBA data.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Rewards fans with exclusive NFTs.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148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Blockchain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Electroneum for secure transactions.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 models for quiz generation.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TypeScript, modern framework.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3704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 Opportunity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319695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620B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693337" y="34086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Global Sports Market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3904178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(2024)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237827" y="2319695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35B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10607159" y="34086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Blockchain in Sports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7827" y="3904178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(by 2027)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280916" y="5124926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25B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8650248" y="62138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NFT Market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80916" y="6709410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(traded in 2021)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8869"/>
            <a:ext cx="71325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Model &amp; Roadmap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NFT Auctions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Percentage of every sale.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Betting Pools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Fees on winnings and entries.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Subscription Plans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Premium access for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0755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Competitive Advantage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Fan Ownership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True ownership via NFTs.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9146" y="4482346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043595"/>
            <a:ext cx="30407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Engagement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quizzes linked to matches.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29563" y="3108008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contracts for transactions.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29563" y="585656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BasketBlock revolutionizes sports. It provides an immersive, interactive, and rewarding experience. It uses AI, NFTs, and blockchain technology. It offers a unique solution for sports enthusiasts.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2025-03-09T15:36:31Z</dcterms:created>
  <dcterms:modified xsi:type="dcterms:W3CDTF">2025-03-09T15:36:31Z</dcterms:modified>
</cp:coreProperties>
</file>